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7199300" cx="36004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68">
          <p15:clr>
            <a:srgbClr val="A4A3A4"/>
          </p15:clr>
        </p15:guide>
        <p15:guide id="2" pos="113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jrJ3XXRRZgveZqcuJ9zPj2vGAT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68" orient="horz"/>
        <p:guide pos="113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247531" y="383299"/>
            <a:ext cx="3105388" cy="1391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247531" y="1916484"/>
            <a:ext cx="3105388" cy="456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247531" y="383299"/>
            <a:ext cx="3105388" cy="1391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-483724" y="2647739"/>
            <a:ext cx="4567898" cy="3105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-85797" y="3045666"/>
            <a:ext cx="6101085" cy="776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-1660994" y="2291822"/>
            <a:ext cx="6101085" cy="2284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270034" y="1178222"/>
            <a:ext cx="3060383" cy="250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63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450056" y="3781306"/>
            <a:ext cx="2700338" cy="173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45656" y="1794831"/>
            <a:ext cx="3105388" cy="29947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63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245656" y="4817876"/>
            <a:ext cx="3105388" cy="1574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788"/>
              <a:buNone/>
              <a:defRPr sz="788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709"/>
              <a:buNone/>
              <a:defRPr sz="70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630"/>
              <a:buNone/>
              <a:defRPr sz="63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630"/>
              <a:buNone/>
              <a:defRPr sz="63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630"/>
              <a:buNone/>
              <a:defRPr sz="63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630"/>
              <a:buNone/>
              <a:defRPr sz="63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630"/>
              <a:buNone/>
              <a:defRPr sz="63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630"/>
              <a:buNone/>
              <a:defRPr sz="63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47531" y="383299"/>
            <a:ext cx="3105388" cy="1391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247531" y="1916484"/>
            <a:ext cx="1530191" cy="456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1822728" y="1916484"/>
            <a:ext cx="1530191" cy="456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248000" y="383299"/>
            <a:ext cx="3105388" cy="1391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248000" y="1764832"/>
            <a:ext cx="1523159" cy="8649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b="1" sz="945"/>
            </a:lvl1pPr>
            <a:lvl2pPr indent="-2286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b="1" sz="788"/>
            </a:lvl2pPr>
            <a:lvl3pPr indent="-2286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b="1" sz="709"/>
            </a:lvl3pPr>
            <a:lvl4pPr indent="-2286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4pPr>
            <a:lvl5pPr indent="-2286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5pPr>
            <a:lvl6pPr indent="-2286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6pPr>
            <a:lvl7pPr indent="-2286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7pPr>
            <a:lvl8pPr indent="-2286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8pPr>
            <a:lvl9pPr indent="-2286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248000" y="2629749"/>
            <a:ext cx="1523159" cy="3867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1822728" y="1764832"/>
            <a:ext cx="1530660" cy="8649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b="1" sz="945"/>
            </a:lvl1pPr>
            <a:lvl2pPr indent="-2286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b="1" sz="788"/>
            </a:lvl2pPr>
            <a:lvl3pPr indent="-2286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b="1" sz="709"/>
            </a:lvl3pPr>
            <a:lvl4pPr indent="-2286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4pPr>
            <a:lvl5pPr indent="-2286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5pPr>
            <a:lvl6pPr indent="-2286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6pPr>
            <a:lvl7pPr indent="-2286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7pPr>
            <a:lvl8pPr indent="-2286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8pPr>
            <a:lvl9pPr indent="-2286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b="1" sz="63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1822728" y="2629749"/>
            <a:ext cx="1530660" cy="3867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247531" y="383299"/>
            <a:ext cx="3105388" cy="1391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248000" y="479954"/>
            <a:ext cx="1161239" cy="167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1530660" y="1036570"/>
            <a:ext cx="1822728" cy="5116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 sz="1260"/>
            </a:lvl1pPr>
            <a:lvl2pPr indent="-29864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103"/>
              <a:buChar char="•"/>
              <a:defRPr sz="1103"/>
            </a:lvl2pPr>
            <a:lvl3pPr indent="-288607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945"/>
              <a:buChar char="•"/>
              <a:defRPr sz="945"/>
            </a:lvl3pPr>
            <a:lvl4pPr indent="-278638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Char char="•"/>
              <a:defRPr sz="788"/>
            </a:lvl4pPr>
            <a:lvl5pPr indent="-278638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Char char="•"/>
              <a:defRPr sz="788"/>
            </a:lvl5pPr>
            <a:lvl6pPr indent="-278638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Char char="•"/>
              <a:defRPr sz="788"/>
            </a:lvl6pPr>
            <a:lvl7pPr indent="-278638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Char char="•"/>
              <a:defRPr sz="788"/>
            </a:lvl7pPr>
            <a:lvl8pPr indent="-278638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Char char="•"/>
              <a:defRPr sz="788"/>
            </a:lvl8pPr>
            <a:lvl9pPr indent="-278638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Char char="•"/>
              <a:defRPr sz="788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248000" y="2159794"/>
            <a:ext cx="1161239" cy="400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1pPr>
            <a:lvl2pPr indent="-2286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551"/>
              <a:buNone/>
              <a:defRPr sz="551"/>
            </a:lvl2pPr>
            <a:lvl3pPr indent="-2286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473"/>
              <a:buNone/>
              <a:defRPr sz="473"/>
            </a:lvl3pPr>
            <a:lvl4pPr indent="-2286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4pPr>
            <a:lvl5pPr indent="-2286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5pPr>
            <a:lvl6pPr indent="-2286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6pPr>
            <a:lvl7pPr indent="-2286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7pPr>
            <a:lvl8pPr indent="-2286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8pPr>
            <a:lvl9pPr indent="-2286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248000" y="479954"/>
            <a:ext cx="1161239" cy="167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1530660" y="1036570"/>
            <a:ext cx="1822728" cy="51161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248000" y="2159794"/>
            <a:ext cx="1161239" cy="400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630"/>
              <a:buNone/>
              <a:defRPr sz="630"/>
            </a:lvl1pPr>
            <a:lvl2pPr indent="-228600" lvl="1" marL="914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551"/>
              <a:buNone/>
              <a:defRPr sz="551"/>
            </a:lvl2pPr>
            <a:lvl3pPr indent="-228600" lvl="2" marL="1371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473"/>
              <a:buNone/>
              <a:defRPr sz="473"/>
            </a:lvl3pPr>
            <a:lvl4pPr indent="-228600" lvl="3" marL="1828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4pPr>
            <a:lvl5pPr indent="-228600" lvl="4" marL="22860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5pPr>
            <a:lvl6pPr indent="-228600" lvl="5" marL="27432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6pPr>
            <a:lvl7pPr indent="-228600" lvl="6" marL="32004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7pPr>
            <a:lvl8pPr indent="-228600" lvl="7" marL="36576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8pPr>
            <a:lvl9pPr indent="-228600" lvl="8" marL="411480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47531" y="383299"/>
            <a:ext cx="3105388" cy="1391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3"/>
              <a:buFont typeface="Calibri"/>
              <a:buNone/>
              <a:defRPr b="0" i="0" sz="1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47531" y="1916484"/>
            <a:ext cx="3105388" cy="456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8640" lvl="0" marL="4572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03"/>
              <a:buFont typeface="Arial"/>
              <a:buChar char="•"/>
              <a:defRPr b="0" i="0" sz="11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8607" lvl="1" marL="914400" marR="0" rtl="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8638" lvl="2" marL="1371600" marR="0" rtl="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Char char="•"/>
              <a:defRPr b="0" i="0" sz="7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3621" lvl="3" marL="1828800" marR="0" rtl="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09"/>
              <a:buFont typeface="Arial"/>
              <a:buChar char="•"/>
              <a:defRPr b="0" i="0" sz="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3621" lvl="4" marL="2286000" marR="0" rtl="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09"/>
              <a:buFont typeface="Arial"/>
              <a:buChar char="•"/>
              <a:defRPr b="0" i="0" sz="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3621" lvl="5" marL="2743200" marR="0" rtl="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09"/>
              <a:buFont typeface="Arial"/>
              <a:buChar char="•"/>
              <a:defRPr b="0" i="0" sz="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3621" lvl="6" marL="3200400" marR="0" rtl="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09"/>
              <a:buFont typeface="Arial"/>
              <a:buChar char="•"/>
              <a:defRPr b="0" i="0" sz="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3621" lvl="7" marL="3657600" marR="0" rtl="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09"/>
              <a:buFont typeface="Arial"/>
              <a:buChar char="•"/>
              <a:defRPr b="0" i="0" sz="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3621" lvl="8" marL="4114800" marR="0" rtl="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709"/>
              <a:buFont typeface="Arial"/>
              <a:buChar char="•"/>
              <a:defRPr b="0" i="0" sz="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247531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1192649" y="6672698"/>
            <a:ext cx="1215152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2542818" y="6672698"/>
            <a:ext cx="810101" cy="383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0.jp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3600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18900" spcFirstLastPara="1" rIns="23800" wrap="square" tIns="160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2" y="3570731"/>
            <a:ext cx="3576265" cy="3628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 rot="10800000">
            <a:off x="2248" y="213"/>
            <a:ext cx="3600546" cy="2873723"/>
            <a:chOff x="-5396706" y="1654004"/>
            <a:chExt cx="3495676" cy="3289142"/>
          </a:xfrm>
        </p:grpSpPr>
        <p:pic>
          <p:nvPicPr>
            <p:cNvPr id="87" name="Google Shape;8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5396706" y="1657021"/>
              <a:ext cx="3495675" cy="32861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8" name="Google Shape;88;p1"/>
            <p:cNvCxnSpPr/>
            <p:nvPr/>
          </p:nvCxnSpPr>
          <p:spPr>
            <a:xfrm>
              <a:off x="-4922185" y="2690366"/>
              <a:ext cx="111357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89" name="Google Shape;8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5396706" y="2332681"/>
              <a:ext cx="215265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5383476" y="1654004"/>
              <a:ext cx="3482446" cy="817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2812164" y="1681164"/>
              <a:ext cx="219075" cy="93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3693664" y="2314575"/>
              <a:ext cx="352425" cy="6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3808614" y="3453803"/>
              <a:ext cx="525400" cy="64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Google Shape;9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0924" y="1290057"/>
            <a:ext cx="3072210" cy="158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850"/>
            <a:ext cx="3600450" cy="5473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227762" y="4851209"/>
            <a:ext cx="1451428" cy="2209751"/>
            <a:chOff x="8406" y="-642"/>
            <a:chExt cx="2276" cy="3548"/>
          </a:xfrm>
        </p:grpSpPr>
        <p:pic>
          <p:nvPicPr>
            <p:cNvPr id="101" name="Google Shape;101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06" y="-642"/>
              <a:ext cx="2276" cy="2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34" y="1524"/>
              <a:ext cx="1420" cy="13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12715" y="4960062"/>
            <a:ext cx="693654" cy="104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96451" y="6164340"/>
            <a:ext cx="991870" cy="89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rd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2021-10-28T03:00:03Z</dcterms:created>
  <dc:creator>Personal</dc:creator>
</cp:coreProperties>
</file>